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12"/>
  </p:notesMasterIdLst>
  <p:sldIdLst>
    <p:sldId id="256" r:id="rId5"/>
    <p:sldId id="257" r:id="rId6"/>
    <p:sldId id="313" r:id="rId7"/>
    <p:sldId id="312" r:id="rId8"/>
    <p:sldId id="311" r:id="rId9"/>
    <p:sldId id="314" r:id="rId10"/>
    <p:sldId id="29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omemade Apple" panose="020B0604020202020204" charset="0"/>
      <p:regular r:id="rId17"/>
    </p:embeddedFont>
    <p:embeddedFont>
      <p:font typeface="Poor Richard" panose="02080502050505020702" pitchFamily="18" charset="0"/>
      <p:regular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5F439-AF60-4A1E-920F-C255DE5EFBC3}" v="859" dt="2023-09-18T08:18:13.396"/>
  </p1510:revLst>
</p1510:revInfo>
</file>

<file path=ppt/tableStyles.xml><?xml version="1.0" encoding="utf-8"?>
<a:tblStyleLst xmlns:a="http://schemas.openxmlformats.org/drawingml/2006/main" def="{9D3B9FCE-7F85-4297-8281-8F72B2253A7B}">
  <a:tblStyle styleId="{9D3B9FCE-7F85-4297-8281-8F72B2253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04C3F6-58B7-4571-BD90-5B7CA7C1DF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Piani" userId="1747018f-9326-42e2-a53f-440d8662e15f" providerId="ADAL" clId="{5855F439-AF60-4A1E-920F-C255DE5EFBC3}"/>
    <pc:docChg chg="undo custSel addSld delSld modSld sldOrd">
      <pc:chgData name="Claudio Piani" userId="1747018f-9326-42e2-a53f-440d8662e15f" providerId="ADAL" clId="{5855F439-AF60-4A1E-920F-C255DE5EFBC3}" dt="2023-09-18T08:18:18.308" v="2068" actId="14100"/>
      <pc:docMkLst>
        <pc:docMk/>
      </pc:docMkLst>
      <pc:sldChg chg="delSp modSp mod">
        <pc:chgData name="Claudio Piani" userId="1747018f-9326-42e2-a53f-440d8662e15f" providerId="ADAL" clId="{5855F439-AF60-4A1E-920F-C255DE5EFBC3}" dt="2023-09-13T15:54:18.002" v="1817" actId="14100"/>
        <pc:sldMkLst>
          <pc:docMk/>
          <pc:sldMk cId="0" sldId="256"/>
        </pc:sldMkLst>
        <pc:spChg chg="del">
          <ac:chgData name="Claudio Piani" userId="1747018f-9326-42e2-a53f-440d8662e15f" providerId="ADAL" clId="{5855F439-AF60-4A1E-920F-C255DE5EFBC3}" dt="2023-09-13T15:53:58.627" v="1812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3T15:54:18.002" v="1817" actId="14100"/>
          <ac:spMkLst>
            <pc:docMk/>
            <pc:sldMk cId="0" sldId="256"/>
            <ac:spMk id="149" creationId="{00000000-0000-0000-0000-000000000000}"/>
          </ac:spMkLst>
        </pc:spChg>
      </pc:sldChg>
      <pc:sldChg chg="addSp delSp modSp mod modAnim">
        <pc:chgData name="Claudio Piani" userId="1747018f-9326-42e2-a53f-440d8662e15f" providerId="ADAL" clId="{5855F439-AF60-4A1E-920F-C255DE5EFBC3}" dt="2023-09-18T08:18:18.308" v="2068" actId="14100"/>
        <pc:sldMkLst>
          <pc:docMk/>
          <pc:sldMk cId="0" sldId="257"/>
        </pc:sldMkLst>
        <pc:spChg chg="del mod">
          <ac:chgData name="Claudio Piani" userId="1747018f-9326-42e2-a53f-440d8662e15f" providerId="ADAL" clId="{5855F439-AF60-4A1E-920F-C255DE5EFBC3}" dt="2023-09-13T09:43:45.929" v="740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Claudio Piani" userId="1747018f-9326-42e2-a53f-440d8662e15f" providerId="ADAL" clId="{5855F439-AF60-4A1E-920F-C255DE5EFBC3}" dt="2023-09-13T15:53:49.144" v="1811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18:18.308" v="2068" actId="14100"/>
          <ac:spMkLst>
            <pc:docMk/>
            <pc:sldMk cId="0" sldId="257"/>
            <ac:spMk id="8" creationId="{00000000-0000-0000-0000-000000000000}"/>
          </ac:spMkLst>
        </pc:spChg>
        <pc:spChg chg="del">
          <ac:chgData name="Claudio Piani" userId="1747018f-9326-42e2-a53f-440d8662e15f" providerId="ADAL" clId="{5855F439-AF60-4A1E-920F-C255DE5EFBC3}" dt="2023-09-13T09:43:47.305" v="741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3T09:19:19.195" v="112" actId="20577"/>
          <ac:spMkLst>
            <pc:docMk/>
            <pc:sldMk cId="0" sldId="257"/>
            <ac:spMk id="154" creationId="{00000000-0000-0000-0000-000000000000}"/>
          </ac:spMkLst>
        </pc:spChg>
        <pc:picChg chg="del">
          <ac:chgData name="Claudio Piani" userId="1747018f-9326-42e2-a53f-440d8662e15f" providerId="ADAL" clId="{5855F439-AF60-4A1E-920F-C255DE5EFBC3}" dt="2023-09-13T09:43:43.431" v="738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Claudio Piani" userId="1747018f-9326-42e2-a53f-440d8662e15f" providerId="ADAL" clId="{5855F439-AF60-4A1E-920F-C255DE5EFBC3}" dt="2023-09-13T15:14:53.669" v="1143" actId="1076"/>
          <ac:picMkLst>
            <pc:docMk/>
            <pc:sldMk cId="0" sldId="257"/>
            <ac:picMk id="4" creationId="{0F7E4A49-E0EC-DBDD-B956-D4CBE56539F0}"/>
          </ac:picMkLst>
        </pc:picChg>
      </pc:sldChg>
      <pc:sldChg chg="del">
        <pc:chgData name="Claudio Piani" userId="1747018f-9326-42e2-a53f-440d8662e15f" providerId="ADAL" clId="{5855F439-AF60-4A1E-920F-C255DE5EFBC3}" dt="2023-09-13T15:51:36.600" v="1789" actId="47"/>
        <pc:sldMkLst>
          <pc:docMk/>
          <pc:sldMk cId="0" sldId="258"/>
        </pc:sldMkLst>
      </pc:sldChg>
      <pc:sldChg chg="del">
        <pc:chgData name="Claudio Piani" userId="1747018f-9326-42e2-a53f-440d8662e15f" providerId="ADAL" clId="{5855F439-AF60-4A1E-920F-C255DE5EFBC3}" dt="2023-09-13T15:51:36.902" v="1790" actId="47"/>
        <pc:sldMkLst>
          <pc:docMk/>
          <pc:sldMk cId="0" sldId="259"/>
        </pc:sldMkLst>
      </pc:sldChg>
      <pc:sldChg chg="del">
        <pc:chgData name="Claudio Piani" userId="1747018f-9326-42e2-a53f-440d8662e15f" providerId="ADAL" clId="{5855F439-AF60-4A1E-920F-C255DE5EFBC3}" dt="2023-09-13T15:51:49.387" v="1804" actId="47"/>
        <pc:sldMkLst>
          <pc:docMk/>
          <pc:sldMk cId="0" sldId="273"/>
        </pc:sldMkLst>
      </pc:sldChg>
      <pc:sldChg chg="del ord">
        <pc:chgData name="Claudio Piani" userId="1747018f-9326-42e2-a53f-440d8662e15f" providerId="ADAL" clId="{5855F439-AF60-4A1E-920F-C255DE5EFBC3}" dt="2023-09-13T15:51:50.557" v="1805" actId="47"/>
        <pc:sldMkLst>
          <pc:docMk/>
          <pc:sldMk cId="0" sldId="283"/>
        </pc:sldMkLst>
      </pc:sldChg>
      <pc:sldChg chg="addSp delSp modSp mod ord">
        <pc:chgData name="Claudio Piani" userId="1747018f-9326-42e2-a53f-440d8662e15f" providerId="ADAL" clId="{5855F439-AF60-4A1E-920F-C255DE5EFBC3}" dt="2023-09-13T15:50:05.798" v="1786" actId="478"/>
        <pc:sldMkLst>
          <pc:docMk/>
          <pc:sldMk cId="0" sldId="294"/>
        </pc:sldMkLst>
        <pc:spChg chg="mod">
          <ac:chgData name="Claudio Piani" userId="1747018f-9326-42e2-a53f-440d8662e15f" providerId="ADAL" clId="{5855F439-AF60-4A1E-920F-C255DE5EFBC3}" dt="2023-09-13T15:48:42.060" v="1744" actId="1076"/>
          <ac:spMkLst>
            <pc:docMk/>
            <pc:sldMk cId="0" sldId="294"/>
            <ac:spMk id="2" creationId="{00000000-0000-0000-0000-000000000000}"/>
          </ac:spMkLst>
        </pc:spChg>
        <pc:spChg chg="add del mod">
          <ac:chgData name="Claudio Piani" userId="1747018f-9326-42e2-a53f-440d8662e15f" providerId="ADAL" clId="{5855F439-AF60-4A1E-920F-C255DE5EFBC3}" dt="2023-09-13T15:50:05.798" v="1786" actId="478"/>
          <ac:spMkLst>
            <pc:docMk/>
            <pc:sldMk cId="0" sldId="294"/>
            <ac:spMk id="3" creationId="{8061ED64-3A32-B578-B4A5-BF68F0E8BCD9}"/>
          </ac:spMkLst>
        </pc:spChg>
      </pc:sldChg>
      <pc:sldChg chg="del">
        <pc:chgData name="Claudio Piani" userId="1747018f-9326-42e2-a53f-440d8662e15f" providerId="ADAL" clId="{5855F439-AF60-4A1E-920F-C255DE5EFBC3}" dt="2023-09-13T15:51:38.250" v="1791" actId="47"/>
        <pc:sldMkLst>
          <pc:docMk/>
          <pc:sldMk cId="2399138338" sldId="295"/>
        </pc:sldMkLst>
      </pc:sldChg>
      <pc:sldChg chg="del">
        <pc:chgData name="Claudio Piani" userId="1747018f-9326-42e2-a53f-440d8662e15f" providerId="ADAL" clId="{5855F439-AF60-4A1E-920F-C255DE5EFBC3}" dt="2023-09-13T15:51:45.603" v="1800" actId="47"/>
        <pc:sldMkLst>
          <pc:docMk/>
          <pc:sldMk cId="1334485458" sldId="297"/>
        </pc:sldMkLst>
      </pc:sldChg>
      <pc:sldChg chg="del">
        <pc:chgData name="Claudio Piani" userId="1747018f-9326-42e2-a53f-440d8662e15f" providerId="ADAL" clId="{5855F439-AF60-4A1E-920F-C255DE5EFBC3}" dt="2023-09-13T15:51:48.352" v="1803" actId="47"/>
        <pc:sldMkLst>
          <pc:docMk/>
          <pc:sldMk cId="888447553" sldId="298"/>
        </pc:sldMkLst>
      </pc:sldChg>
      <pc:sldChg chg="del">
        <pc:chgData name="Claudio Piani" userId="1747018f-9326-42e2-a53f-440d8662e15f" providerId="ADAL" clId="{5855F439-AF60-4A1E-920F-C255DE5EFBC3}" dt="2023-09-13T15:51:44.212" v="1799" actId="47"/>
        <pc:sldMkLst>
          <pc:docMk/>
          <pc:sldMk cId="256841848" sldId="299"/>
        </pc:sldMkLst>
      </pc:sldChg>
      <pc:sldChg chg="del">
        <pc:chgData name="Claudio Piani" userId="1747018f-9326-42e2-a53f-440d8662e15f" providerId="ADAL" clId="{5855F439-AF60-4A1E-920F-C255DE5EFBC3}" dt="2023-09-13T15:51:39.312" v="1792" actId="47"/>
        <pc:sldMkLst>
          <pc:docMk/>
          <pc:sldMk cId="2716701884" sldId="300"/>
        </pc:sldMkLst>
      </pc:sldChg>
      <pc:sldChg chg="del">
        <pc:chgData name="Claudio Piani" userId="1747018f-9326-42e2-a53f-440d8662e15f" providerId="ADAL" clId="{5855F439-AF60-4A1E-920F-C255DE5EFBC3}" dt="2023-09-13T15:51:39.999" v="1793" actId="47"/>
        <pc:sldMkLst>
          <pc:docMk/>
          <pc:sldMk cId="3965507326" sldId="303"/>
        </pc:sldMkLst>
      </pc:sldChg>
      <pc:sldChg chg="del">
        <pc:chgData name="Claudio Piani" userId="1747018f-9326-42e2-a53f-440d8662e15f" providerId="ADAL" clId="{5855F439-AF60-4A1E-920F-C255DE5EFBC3}" dt="2023-09-13T15:51:40.608" v="1794" actId="47"/>
        <pc:sldMkLst>
          <pc:docMk/>
          <pc:sldMk cId="1912606831" sldId="304"/>
        </pc:sldMkLst>
      </pc:sldChg>
      <pc:sldChg chg="del">
        <pc:chgData name="Claudio Piani" userId="1747018f-9326-42e2-a53f-440d8662e15f" providerId="ADAL" clId="{5855F439-AF60-4A1E-920F-C255DE5EFBC3}" dt="2023-09-13T15:51:41.453" v="1795" actId="47"/>
        <pc:sldMkLst>
          <pc:docMk/>
          <pc:sldMk cId="950594999" sldId="305"/>
        </pc:sldMkLst>
      </pc:sldChg>
      <pc:sldChg chg="del">
        <pc:chgData name="Claudio Piani" userId="1747018f-9326-42e2-a53f-440d8662e15f" providerId="ADAL" clId="{5855F439-AF60-4A1E-920F-C255DE5EFBC3}" dt="2023-09-13T15:51:42.181" v="1796" actId="47"/>
        <pc:sldMkLst>
          <pc:docMk/>
          <pc:sldMk cId="2047177201" sldId="306"/>
        </pc:sldMkLst>
      </pc:sldChg>
      <pc:sldChg chg="del">
        <pc:chgData name="Claudio Piani" userId="1747018f-9326-42e2-a53f-440d8662e15f" providerId="ADAL" clId="{5855F439-AF60-4A1E-920F-C255DE5EFBC3}" dt="2023-09-13T15:51:43.552" v="1798" actId="47"/>
        <pc:sldMkLst>
          <pc:docMk/>
          <pc:sldMk cId="2934629708" sldId="307"/>
        </pc:sldMkLst>
      </pc:sldChg>
      <pc:sldChg chg="del">
        <pc:chgData name="Claudio Piani" userId="1747018f-9326-42e2-a53f-440d8662e15f" providerId="ADAL" clId="{5855F439-AF60-4A1E-920F-C255DE5EFBC3}" dt="2023-09-13T15:51:42.804" v="1797" actId="47"/>
        <pc:sldMkLst>
          <pc:docMk/>
          <pc:sldMk cId="3165265984" sldId="308"/>
        </pc:sldMkLst>
      </pc:sldChg>
      <pc:sldChg chg="del">
        <pc:chgData name="Claudio Piani" userId="1747018f-9326-42e2-a53f-440d8662e15f" providerId="ADAL" clId="{5855F439-AF60-4A1E-920F-C255DE5EFBC3}" dt="2023-09-13T15:51:47.301" v="1802" actId="47"/>
        <pc:sldMkLst>
          <pc:docMk/>
          <pc:sldMk cId="338738483" sldId="309"/>
        </pc:sldMkLst>
      </pc:sldChg>
      <pc:sldChg chg="modSp del">
        <pc:chgData name="Claudio Piani" userId="1747018f-9326-42e2-a53f-440d8662e15f" providerId="ADAL" clId="{5855F439-AF60-4A1E-920F-C255DE5EFBC3}" dt="2023-09-13T15:51:46.392" v="1801" actId="47"/>
        <pc:sldMkLst>
          <pc:docMk/>
          <pc:sldMk cId="3323107596" sldId="310"/>
        </pc:sldMkLst>
        <pc:picChg chg="mod">
          <ac:chgData name="Claudio Piani" userId="1747018f-9326-42e2-a53f-440d8662e15f" providerId="ADAL" clId="{5855F439-AF60-4A1E-920F-C255DE5EFBC3}" dt="2023-09-13T09:43:57.621" v="743" actId="1076"/>
          <ac:picMkLst>
            <pc:docMk/>
            <pc:sldMk cId="3323107596" sldId="310"/>
            <ac:picMk id="1026" creationId="{00000000-0000-0000-0000-000000000000}"/>
          </ac:picMkLst>
        </pc:picChg>
      </pc:sldChg>
      <pc:sldChg chg="new del">
        <pc:chgData name="Claudio Piani" userId="1747018f-9326-42e2-a53f-440d8662e15f" providerId="ADAL" clId="{5855F439-AF60-4A1E-920F-C255DE5EFBC3}" dt="2023-09-13T09:18:31.192" v="22" actId="47"/>
        <pc:sldMkLst>
          <pc:docMk/>
          <pc:sldMk cId="1857434549" sldId="311"/>
        </pc:sldMkLst>
      </pc:sldChg>
      <pc:sldChg chg="addSp delSp modSp add mod">
        <pc:chgData name="Claudio Piani" userId="1747018f-9326-42e2-a53f-440d8662e15f" providerId="ADAL" clId="{5855F439-AF60-4A1E-920F-C255DE5EFBC3}" dt="2023-09-13T15:56:36.339" v="1820" actId="1076"/>
        <pc:sldMkLst>
          <pc:docMk/>
          <pc:sldMk cId="2606606448" sldId="311"/>
        </pc:sldMkLst>
        <pc:spChg chg="del">
          <ac:chgData name="Claudio Piani" userId="1747018f-9326-42e2-a53f-440d8662e15f" providerId="ADAL" clId="{5855F439-AF60-4A1E-920F-C255DE5EFBC3}" dt="2023-09-13T09:47:06.744" v="973" actId="478"/>
          <ac:spMkLst>
            <pc:docMk/>
            <pc:sldMk cId="2606606448" sldId="311"/>
            <ac:spMk id="3" creationId="{00000000-0000-0000-0000-000000000000}"/>
          </ac:spMkLst>
        </pc:spChg>
        <pc:spChg chg="del">
          <ac:chgData name="Claudio Piani" userId="1747018f-9326-42e2-a53f-440d8662e15f" providerId="ADAL" clId="{5855F439-AF60-4A1E-920F-C255DE5EFBC3}" dt="2023-09-13T15:56:30.308" v="1819" actId="478"/>
          <ac:spMkLst>
            <pc:docMk/>
            <pc:sldMk cId="2606606448" sldId="311"/>
            <ac:spMk id="7" creationId="{00000000-0000-0000-0000-000000000000}"/>
          </ac:spMkLst>
        </pc:spChg>
        <pc:spChg chg="del mod">
          <ac:chgData name="Claudio Piani" userId="1747018f-9326-42e2-a53f-440d8662e15f" providerId="ADAL" clId="{5855F439-AF60-4A1E-920F-C255DE5EFBC3}" dt="2023-09-13T09:47:03.289" v="972" actId="478"/>
          <ac:spMkLst>
            <pc:docMk/>
            <pc:sldMk cId="2606606448" sldId="311"/>
            <ac:spMk id="8" creationId="{00000000-0000-0000-0000-000000000000}"/>
          </ac:spMkLst>
        </pc:spChg>
        <pc:spChg chg="del">
          <ac:chgData name="Claudio Piani" userId="1747018f-9326-42e2-a53f-440d8662e15f" providerId="ADAL" clId="{5855F439-AF60-4A1E-920F-C255DE5EFBC3}" dt="2023-09-13T09:47:06.744" v="973" actId="478"/>
          <ac:spMkLst>
            <pc:docMk/>
            <pc:sldMk cId="2606606448" sldId="311"/>
            <ac:spMk id="9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3T15:09:10.965" v="1071" actId="1076"/>
          <ac:spMkLst>
            <pc:docMk/>
            <pc:sldMk cId="2606606448" sldId="311"/>
            <ac:spMk id="154" creationId="{00000000-0000-0000-0000-000000000000}"/>
          </ac:spMkLst>
        </pc:spChg>
        <pc:spChg chg="del">
          <ac:chgData name="Claudio Piani" userId="1747018f-9326-42e2-a53f-440d8662e15f" providerId="ADAL" clId="{5855F439-AF60-4A1E-920F-C255DE5EFBC3}" dt="2023-09-13T09:47:06.744" v="973" actId="478"/>
          <ac:spMkLst>
            <pc:docMk/>
            <pc:sldMk cId="2606606448" sldId="311"/>
            <ac:spMk id="158" creationId="{00000000-0000-0000-0000-000000000000}"/>
          </ac:spMkLst>
        </pc:spChg>
        <pc:graphicFrameChg chg="add del mod">
          <ac:chgData name="Claudio Piani" userId="1747018f-9326-42e2-a53f-440d8662e15f" providerId="ADAL" clId="{5855F439-AF60-4A1E-920F-C255DE5EFBC3}" dt="2023-09-13T14:53:27.307" v="1001"/>
          <ac:graphicFrameMkLst>
            <pc:docMk/>
            <pc:sldMk cId="2606606448" sldId="311"/>
            <ac:graphicFrameMk id="4" creationId="{B13BF3D5-F6E2-4D6E-213C-089B094833E0}"/>
          </ac:graphicFrameMkLst>
        </pc:graphicFrameChg>
        <pc:graphicFrameChg chg="add mod modGraphic">
          <ac:chgData name="Claudio Piani" userId="1747018f-9326-42e2-a53f-440d8662e15f" providerId="ADAL" clId="{5855F439-AF60-4A1E-920F-C255DE5EFBC3}" dt="2023-09-13T15:56:36.339" v="1820" actId="1076"/>
          <ac:graphicFrameMkLst>
            <pc:docMk/>
            <pc:sldMk cId="2606606448" sldId="311"/>
            <ac:graphicFrameMk id="5" creationId="{744CA33D-59E9-BE46-3CA6-79462B2A20AA}"/>
          </ac:graphicFrameMkLst>
        </pc:graphicFrameChg>
        <pc:picChg chg="del">
          <ac:chgData name="Claudio Piani" userId="1747018f-9326-42e2-a53f-440d8662e15f" providerId="ADAL" clId="{5855F439-AF60-4A1E-920F-C255DE5EFBC3}" dt="2023-09-13T09:47:06.744" v="973" actId="478"/>
          <ac:picMkLst>
            <pc:docMk/>
            <pc:sldMk cId="2606606448" sldId="311"/>
            <ac:picMk id="2" creationId="{00000000-0000-0000-0000-000000000000}"/>
          </ac:picMkLst>
        </pc:picChg>
      </pc:sldChg>
      <pc:sldChg chg="addSp delSp modSp new mod modAnim">
        <pc:chgData name="Claudio Piani" userId="1747018f-9326-42e2-a53f-440d8662e15f" providerId="ADAL" clId="{5855F439-AF60-4A1E-920F-C255DE5EFBC3}" dt="2023-09-13T16:00:45.070" v="1852" actId="1076"/>
        <pc:sldMkLst>
          <pc:docMk/>
          <pc:sldMk cId="130536219" sldId="312"/>
        </pc:sldMkLst>
        <pc:spChg chg="mod">
          <ac:chgData name="Claudio Piani" userId="1747018f-9326-42e2-a53f-440d8662e15f" providerId="ADAL" clId="{5855F439-AF60-4A1E-920F-C255DE5EFBC3}" dt="2023-09-13T15:50:39.007" v="1788" actId="20577"/>
          <ac:spMkLst>
            <pc:docMk/>
            <pc:sldMk cId="130536219" sldId="312"/>
            <ac:spMk id="2" creationId="{EBE7DA31-96BA-91F6-59D0-E9D9B41053B2}"/>
          </ac:spMkLst>
        </pc:spChg>
        <pc:spChg chg="del">
          <ac:chgData name="Claudio Piani" userId="1747018f-9326-42e2-a53f-440d8662e15f" providerId="ADAL" clId="{5855F439-AF60-4A1E-920F-C255DE5EFBC3}" dt="2023-09-13T09:26:32.349" v="495" actId="478"/>
          <ac:spMkLst>
            <pc:docMk/>
            <pc:sldMk cId="130536219" sldId="312"/>
            <ac:spMk id="3" creationId="{0E73364C-780D-F3F0-B599-83568208534A}"/>
          </ac:spMkLst>
        </pc:spChg>
        <pc:spChg chg="del">
          <ac:chgData name="Claudio Piani" userId="1747018f-9326-42e2-a53f-440d8662e15f" providerId="ADAL" clId="{5855F439-AF60-4A1E-920F-C255DE5EFBC3}" dt="2023-09-13T09:26:33.926" v="496" actId="478"/>
          <ac:spMkLst>
            <pc:docMk/>
            <pc:sldMk cId="130536219" sldId="312"/>
            <ac:spMk id="4" creationId="{9627394A-FD0E-8CFF-9FE7-DF4CE981311E}"/>
          </ac:spMkLst>
        </pc:spChg>
        <pc:spChg chg="add mod">
          <ac:chgData name="Claudio Piani" userId="1747018f-9326-42e2-a53f-440d8662e15f" providerId="ADAL" clId="{5855F439-AF60-4A1E-920F-C255DE5EFBC3}" dt="2023-09-13T09:39:52.473" v="577" actId="207"/>
          <ac:spMkLst>
            <pc:docMk/>
            <pc:sldMk cId="130536219" sldId="312"/>
            <ac:spMk id="18" creationId="{7B82B9E4-92A1-7833-378F-12C27620CC8C}"/>
          </ac:spMkLst>
        </pc:spChg>
        <pc:spChg chg="add mod">
          <ac:chgData name="Claudio Piani" userId="1747018f-9326-42e2-a53f-440d8662e15f" providerId="ADAL" clId="{5855F439-AF60-4A1E-920F-C255DE5EFBC3}" dt="2023-09-13T09:40:37.259" v="591" actId="14100"/>
          <ac:spMkLst>
            <pc:docMk/>
            <pc:sldMk cId="130536219" sldId="312"/>
            <ac:spMk id="20" creationId="{E80424B3-9E9C-9A6F-46A6-54CD30D96C6E}"/>
          </ac:spMkLst>
        </pc:spChg>
        <pc:spChg chg="add mod">
          <ac:chgData name="Claudio Piani" userId="1747018f-9326-42e2-a53f-440d8662e15f" providerId="ADAL" clId="{5855F439-AF60-4A1E-920F-C255DE5EFBC3}" dt="2023-09-13T09:41:10.451" v="594" actId="14100"/>
          <ac:spMkLst>
            <pc:docMk/>
            <pc:sldMk cId="130536219" sldId="312"/>
            <ac:spMk id="21" creationId="{1404B8FA-7DE2-9C18-4BA7-5C7E941A6F10}"/>
          </ac:spMkLst>
        </pc:spChg>
        <pc:graphicFrameChg chg="add del mod">
          <ac:chgData name="Claudio Piani" userId="1747018f-9326-42e2-a53f-440d8662e15f" providerId="ADAL" clId="{5855F439-AF60-4A1E-920F-C255DE5EFBC3}" dt="2023-09-13T09:27:26.810" v="500"/>
          <ac:graphicFrameMkLst>
            <pc:docMk/>
            <pc:sldMk cId="130536219" sldId="312"/>
            <ac:graphicFrameMk id="6" creationId="{3828AD5C-32BE-D3A5-9F65-DC4945AEF105}"/>
          </ac:graphicFrameMkLst>
        </pc:graphicFrameChg>
        <pc:graphicFrameChg chg="add del mod modGraphic">
          <ac:chgData name="Claudio Piani" userId="1747018f-9326-42e2-a53f-440d8662e15f" providerId="ADAL" clId="{5855F439-AF60-4A1E-920F-C255DE5EFBC3}" dt="2023-09-13T16:00:45.070" v="1852" actId="1076"/>
          <ac:graphicFrameMkLst>
            <pc:docMk/>
            <pc:sldMk cId="130536219" sldId="312"/>
            <ac:graphicFrameMk id="7" creationId="{C103EF90-5396-C617-5AA8-097BBE28A24F}"/>
          </ac:graphicFrameMkLst>
        </pc:graphicFrameChg>
        <pc:picChg chg="add mod">
          <ac:chgData name="Claudio Piani" userId="1747018f-9326-42e2-a53f-440d8662e15f" providerId="ADAL" clId="{5855F439-AF60-4A1E-920F-C255DE5EFBC3}" dt="2023-09-13T09:39:59.802" v="580" actId="1076"/>
          <ac:picMkLst>
            <pc:docMk/>
            <pc:sldMk cId="130536219" sldId="312"/>
            <ac:picMk id="9" creationId="{F64E8F28-1472-6DA9-613C-94D71635A104}"/>
          </ac:picMkLst>
        </pc:picChg>
        <pc:picChg chg="add mod">
          <ac:chgData name="Claudio Piani" userId="1747018f-9326-42e2-a53f-440d8662e15f" providerId="ADAL" clId="{5855F439-AF60-4A1E-920F-C255DE5EFBC3}" dt="2023-09-13T14:50:59.432" v="977" actId="1076"/>
          <ac:picMkLst>
            <pc:docMk/>
            <pc:sldMk cId="130536219" sldId="312"/>
            <ac:picMk id="11" creationId="{7BC035E4-03F8-AA6F-2505-68F91CDA4C64}"/>
          </ac:picMkLst>
        </pc:picChg>
        <pc:picChg chg="add mod">
          <ac:chgData name="Claudio Piani" userId="1747018f-9326-42e2-a53f-440d8662e15f" providerId="ADAL" clId="{5855F439-AF60-4A1E-920F-C255DE5EFBC3}" dt="2023-09-13T09:41:13.682" v="595" actId="1076"/>
          <ac:picMkLst>
            <pc:docMk/>
            <pc:sldMk cId="130536219" sldId="312"/>
            <ac:picMk id="13" creationId="{503D3F18-AAAB-2A8B-A0D2-3032B049C7EF}"/>
          </ac:picMkLst>
        </pc:picChg>
        <pc:cxnChg chg="add mod">
          <ac:chgData name="Claudio Piani" userId="1747018f-9326-42e2-a53f-440d8662e15f" providerId="ADAL" clId="{5855F439-AF60-4A1E-920F-C255DE5EFBC3}" dt="2023-09-13T09:39:56.851" v="579" actId="14100"/>
          <ac:cxnSpMkLst>
            <pc:docMk/>
            <pc:sldMk cId="130536219" sldId="312"/>
            <ac:cxnSpMk id="15" creationId="{036CBD9F-E23A-48B5-6161-2296EDB8FD18}"/>
          </ac:cxnSpMkLst>
        </pc:cxnChg>
        <pc:cxnChg chg="add mod">
          <ac:chgData name="Claudio Piani" userId="1747018f-9326-42e2-a53f-440d8662e15f" providerId="ADAL" clId="{5855F439-AF60-4A1E-920F-C255DE5EFBC3}" dt="2023-09-13T09:42:15.274" v="609" actId="14100"/>
          <ac:cxnSpMkLst>
            <pc:docMk/>
            <pc:sldMk cId="130536219" sldId="312"/>
            <ac:cxnSpMk id="16" creationId="{E9F74509-9FEA-DBC0-67E2-94E22265A805}"/>
          </ac:cxnSpMkLst>
        </pc:cxnChg>
        <pc:cxnChg chg="add mod">
          <ac:chgData name="Claudio Piani" userId="1747018f-9326-42e2-a53f-440d8662e15f" providerId="ADAL" clId="{5855F439-AF60-4A1E-920F-C255DE5EFBC3}" dt="2023-09-13T09:41:19.623" v="597" actId="14100"/>
          <ac:cxnSpMkLst>
            <pc:docMk/>
            <pc:sldMk cId="130536219" sldId="312"/>
            <ac:cxnSpMk id="17" creationId="{2B3E548A-3848-E560-48BC-3524E19AB5BA}"/>
          </ac:cxnSpMkLst>
        </pc:cxnChg>
      </pc:sldChg>
      <pc:sldChg chg="modSp new del mod">
        <pc:chgData name="Claudio Piani" userId="1747018f-9326-42e2-a53f-440d8662e15f" providerId="ADAL" clId="{5855F439-AF60-4A1E-920F-C255DE5EFBC3}" dt="2023-09-13T15:13:48.466" v="1126" actId="47"/>
        <pc:sldMkLst>
          <pc:docMk/>
          <pc:sldMk cId="2239878383" sldId="313"/>
        </pc:sldMkLst>
        <pc:spChg chg="mod">
          <ac:chgData name="Claudio Piani" userId="1747018f-9326-42e2-a53f-440d8662e15f" providerId="ADAL" clId="{5855F439-AF60-4A1E-920F-C255DE5EFBC3}" dt="2023-09-13T15:13:42.469" v="1125" actId="20577"/>
          <ac:spMkLst>
            <pc:docMk/>
            <pc:sldMk cId="2239878383" sldId="313"/>
            <ac:spMk id="2" creationId="{C2005F62-42BA-EED3-0FAE-F1FBF9D65A9A}"/>
          </ac:spMkLst>
        </pc:spChg>
      </pc:sldChg>
      <pc:sldChg chg="addSp delSp modSp new mod">
        <pc:chgData name="Claudio Piani" userId="1747018f-9326-42e2-a53f-440d8662e15f" providerId="ADAL" clId="{5855F439-AF60-4A1E-920F-C255DE5EFBC3}" dt="2023-09-13T15:25:22.256" v="1150" actId="1076"/>
        <pc:sldMkLst>
          <pc:docMk/>
          <pc:sldMk cId="3289910331" sldId="313"/>
        </pc:sldMkLst>
        <pc:spChg chg="del">
          <ac:chgData name="Claudio Piani" userId="1747018f-9326-42e2-a53f-440d8662e15f" providerId="ADAL" clId="{5855F439-AF60-4A1E-920F-C255DE5EFBC3}" dt="2023-09-13T15:15:35.880" v="1148" actId="478"/>
          <ac:spMkLst>
            <pc:docMk/>
            <pc:sldMk cId="3289910331" sldId="313"/>
            <ac:spMk id="2" creationId="{8C49D273-41EC-5090-70D7-848B826CF370}"/>
          </ac:spMkLst>
        </pc:spChg>
        <pc:spChg chg="del">
          <ac:chgData name="Claudio Piani" userId="1747018f-9326-42e2-a53f-440d8662e15f" providerId="ADAL" clId="{5855F439-AF60-4A1E-920F-C255DE5EFBC3}" dt="2023-09-13T15:15:31.176" v="1146" actId="478"/>
          <ac:spMkLst>
            <pc:docMk/>
            <pc:sldMk cId="3289910331" sldId="313"/>
            <ac:spMk id="3" creationId="{5C01C5A6-19F2-680F-8062-0E607E265992}"/>
          </ac:spMkLst>
        </pc:spChg>
        <pc:spChg chg="add mod">
          <ac:chgData name="Claudio Piani" userId="1747018f-9326-42e2-a53f-440d8662e15f" providerId="ADAL" clId="{5855F439-AF60-4A1E-920F-C255DE5EFBC3}" dt="2023-09-13T15:15:25.682" v="1145"/>
          <ac:spMkLst>
            <pc:docMk/>
            <pc:sldMk cId="3289910331" sldId="313"/>
            <ac:spMk id="6" creationId="{3C4FAC1B-B0AE-7076-1F89-17BC75C347B0}"/>
          </ac:spMkLst>
        </pc:spChg>
        <pc:spChg chg="add mod">
          <ac:chgData name="Claudio Piani" userId="1747018f-9326-42e2-a53f-440d8662e15f" providerId="ADAL" clId="{5855F439-AF60-4A1E-920F-C255DE5EFBC3}" dt="2023-09-13T15:15:41.006" v="1149" actId="1076"/>
          <ac:spMkLst>
            <pc:docMk/>
            <pc:sldMk cId="3289910331" sldId="313"/>
            <ac:spMk id="7" creationId="{0D6BF6C0-ADA0-255E-2A12-5B769CD596E5}"/>
          </ac:spMkLst>
        </pc:spChg>
        <pc:picChg chg="add mod">
          <ac:chgData name="Claudio Piani" userId="1747018f-9326-42e2-a53f-440d8662e15f" providerId="ADAL" clId="{5855F439-AF60-4A1E-920F-C255DE5EFBC3}" dt="2023-09-13T15:25:22.256" v="1150" actId="1076"/>
          <ac:picMkLst>
            <pc:docMk/>
            <pc:sldMk cId="3289910331" sldId="313"/>
            <ac:picMk id="8" creationId="{17D29674-8D7B-9602-4525-6D1C094FA3BD}"/>
          </ac:picMkLst>
        </pc:picChg>
        <pc:picChg chg="add mod">
          <ac:chgData name="Claudio Piani" userId="1747018f-9326-42e2-a53f-440d8662e15f" providerId="ADAL" clId="{5855F439-AF60-4A1E-920F-C255DE5EFBC3}" dt="2023-09-13T15:15:25.682" v="1145"/>
          <ac:picMkLst>
            <pc:docMk/>
            <pc:sldMk cId="3289910331" sldId="313"/>
            <ac:picMk id="9" creationId="{6A0C5C59-DED3-0411-7DB6-A119B48BCCA8}"/>
          </ac:picMkLst>
        </pc:picChg>
      </pc:sldChg>
      <pc:sldChg chg="addSp delSp modSp add mod delAnim">
        <pc:chgData name="Claudio Piani" userId="1747018f-9326-42e2-a53f-440d8662e15f" providerId="ADAL" clId="{5855F439-AF60-4A1E-920F-C255DE5EFBC3}" dt="2023-09-18T08:07:19.207" v="2062" actId="20577"/>
        <pc:sldMkLst>
          <pc:docMk/>
          <pc:sldMk cId="1951824552" sldId="314"/>
        </pc:sldMkLst>
        <pc:spChg chg="del">
          <ac:chgData name="Claudio Piani" userId="1747018f-9326-42e2-a53f-440d8662e15f" providerId="ADAL" clId="{5855F439-AF60-4A1E-920F-C255DE5EFBC3}" dt="2023-09-13T15:45:55.466" v="1701" actId="478"/>
          <ac:spMkLst>
            <pc:docMk/>
            <pc:sldMk cId="1951824552" sldId="314"/>
            <ac:spMk id="33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5:53.500" v="2003" actId="20577"/>
          <ac:spMkLst>
            <pc:docMk/>
            <pc:sldMk cId="1951824552" sldId="314"/>
            <ac:spMk id="475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5:51.964" v="2002" actId="20577"/>
          <ac:spMkLst>
            <pc:docMk/>
            <pc:sldMk cId="1951824552" sldId="314"/>
            <ac:spMk id="476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6:36.504" v="2040" actId="20577"/>
          <ac:spMkLst>
            <pc:docMk/>
            <pc:sldMk cId="1951824552" sldId="314"/>
            <ac:spMk id="477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5:55.959" v="2004" actId="20577"/>
          <ac:spMkLst>
            <pc:docMk/>
            <pc:sldMk cId="1951824552" sldId="314"/>
            <ac:spMk id="478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6:20.202" v="2030" actId="20577"/>
          <ac:spMkLst>
            <pc:docMk/>
            <pc:sldMk cId="1951824552" sldId="314"/>
            <ac:spMk id="479" creationId="{00000000-0000-0000-0000-000000000000}"/>
          </ac:spMkLst>
        </pc:spChg>
        <pc:spChg chg="mod">
          <ac:chgData name="Claudio Piani" userId="1747018f-9326-42e2-a53f-440d8662e15f" providerId="ADAL" clId="{5855F439-AF60-4A1E-920F-C255DE5EFBC3}" dt="2023-09-18T08:07:19.207" v="2062" actId="20577"/>
          <ac:spMkLst>
            <pc:docMk/>
            <pc:sldMk cId="1951824552" sldId="314"/>
            <ac:spMk id="480" creationId="{00000000-0000-0000-0000-000000000000}"/>
          </ac:spMkLst>
        </pc:spChg>
        <pc:grpChg chg="del">
          <ac:chgData name="Claudio Piani" userId="1747018f-9326-42e2-a53f-440d8662e15f" providerId="ADAL" clId="{5855F439-AF60-4A1E-920F-C255DE5EFBC3}" dt="2023-09-13T15:45:53.415" v="1700" actId="478"/>
          <ac:grpSpMkLst>
            <pc:docMk/>
            <pc:sldMk cId="1951824552" sldId="314"/>
            <ac:grpSpMk id="30" creationId="{00000000-0000-0000-0000-000000000000}"/>
          </ac:grpSpMkLst>
        </pc:grpChg>
        <pc:graphicFrameChg chg="add del mod modGraphic">
          <ac:chgData name="Claudio Piani" userId="1747018f-9326-42e2-a53f-440d8662e15f" providerId="ADAL" clId="{5855F439-AF60-4A1E-920F-C255DE5EFBC3}" dt="2023-09-13T15:47:35.103" v="1726" actId="1032"/>
          <ac:graphicFrameMkLst>
            <pc:docMk/>
            <pc:sldMk cId="1951824552" sldId="314"/>
            <ac:graphicFrameMk id="3" creationId="{A3E52F25-C504-C879-D242-47681EB57657}"/>
          </ac:graphicFrameMkLst>
        </pc:graphicFrameChg>
        <pc:picChg chg="add del mod">
          <ac:chgData name="Claudio Piani" userId="1747018f-9326-42e2-a53f-440d8662e15f" providerId="ADAL" clId="{5855F439-AF60-4A1E-920F-C255DE5EFBC3}" dt="2023-09-13T15:45:59.298" v="1707" actId="478"/>
          <ac:picMkLst>
            <pc:docMk/>
            <pc:sldMk cId="1951824552" sldId="314"/>
            <ac:picMk id="2" creationId="{D4A88E5F-A0B7-77D4-5463-5F5B57560A34}"/>
          </ac:picMkLst>
        </pc:picChg>
        <pc:picChg chg="add del mod">
          <ac:chgData name="Claudio Piani" userId="1747018f-9326-42e2-a53f-440d8662e15f" providerId="ADAL" clId="{5855F439-AF60-4A1E-920F-C255DE5EFBC3}" dt="2023-09-13T15:45:58.610" v="1706" actId="478"/>
          <ac:picMkLst>
            <pc:docMk/>
            <pc:sldMk cId="1951824552" sldId="314"/>
            <ac:picMk id="3074" creationId="{5B1A1CB0-67CD-353B-03E0-DB0BA0731C61}"/>
          </ac:picMkLst>
        </pc:picChg>
        <pc:picChg chg="add del mod">
          <ac:chgData name="Claudio Piani" userId="1747018f-9326-42e2-a53f-440d8662e15f" providerId="ADAL" clId="{5855F439-AF60-4A1E-920F-C255DE5EFBC3}" dt="2023-09-13T15:31:45.839" v="1346"/>
          <ac:picMkLst>
            <pc:docMk/>
            <pc:sldMk cId="1951824552" sldId="314"/>
            <ac:picMk id="3076" creationId="{EFBC31FC-6AEC-41DB-3721-0E94ED4F523D}"/>
          </ac:picMkLst>
        </pc:picChg>
        <pc:picChg chg="add del mod">
          <ac:chgData name="Claudio Piani" userId="1747018f-9326-42e2-a53f-440d8662e15f" providerId="ADAL" clId="{5855F439-AF60-4A1E-920F-C255DE5EFBC3}" dt="2023-09-13T15:32:42.220" v="1353" actId="478"/>
          <ac:picMkLst>
            <pc:docMk/>
            <pc:sldMk cId="1951824552" sldId="314"/>
            <ac:picMk id="3078" creationId="{8DDBFCA8-140A-15F2-76CC-1C7E28B24B74}"/>
          </ac:picMkLst>
        </pc:picChg>
        <pc:picChg chg="add del mod">
          <ac:chgData name="Claudio Piani" userId="1747018f-9326-42e2-a53f-440d8662e15f" providerId="ADAL" clId="{5855F439-AF60-4A1E-920F-C255DE5EFBC3}" dt="2023-09-13T15:45:56.802" v="1703" actId="478"/>
          <ac:picMkLst>
            <pc:docMk/>
            <pc:sldMk cId="1951824552" sldId="314"/>
            <ac:picMk id="3080" creationId="{0A4CED88-F65A-DFBB-D4E7-EBAAC5635AB0}"/>
          </ac:picMkLst>
        </pc:picChg>
        <pc:picChg chg="add del mod">
          <ac:chgData name="Claudio Piani" userId="1747018f-9326-42e2-a53f-440d8662e15f" providerId="ADAL" clId="{5855F439-AF60-4A1E-920F-C255DE5EFBC3}" dt="2023-09-13T15:45:57.334" v="1704" actId="478"/>
          <ac:picMkLst>
            <pc:docMk/>
            <pc:sldMk cId="1951824552" sldId="314"/>
            <ac:picMk id="3082" creationId="{304919FD-79BF-5663-12CD-D1A72A25A357}"/>
          </ac:picMkLst>
        </pc:picChg>
        <pc:picChg chg="add del mod">
          <ac:chgData name="Claudio Piani" userId="1747018f-9326-42e2-a53f-440d8662e15f" providerId="ADAL" clId="{5855F439-AF60-4A1E-920F-C255DE5EFBC3}" dt="2023-09-13T15:40:40.489" v="1576" actId="478"/>
          <ac:picMkLst>
            <pc:docMk/>
            <pc:sldMk cId="1951824552" sldId="314"/>
            <ac:picMk id="3084" creationId="{DC209FB8-3F81-3A1B-7D54-07F8B9706BF5}"/>
          </ac:picMkLst>
        </pc:picChg>
        <pc:picChg chg="add del mod">
          <ac:chgData name="Claudio Piani" userId="1747018f-9326-42e2-a53f-440d8662e15f" providerId="ADAL" clId="{5855F439-AF60-4A1E-920F-C255DE5EFBC3}" dt="2023-09-13T15:45:57.921" v="1705" actId="478"/>
          <ac:picMkLst>
            <pc:docMk/>
            <pc:sldMk cId="1951824552" sldId="314"/>
            <ac:picMk id="3086" creationId="{E87E1E7B-65E0-CA3A-CE3F-C093277AB7A0}"/>
          </ac:picMkLst>
        </pc:picChg>
        <pc:picChg chg="add del mod">
          <ac:chgData name="Claudio Piani" userId="1747018f-9326-42e2-a53f-440d8662e15f" providerId="ADAL" clId="{5855F439-AF60-4A1E-920F-C255DE5EFBC3}" dt="2023-09-13T15:45:56.275" v="1702" actId="478"/>
          <ac:picMkLst>
            <pc:docMk/>
            <pc:sldMk cId="1951824552" sldId="314"/>
            <ac:picMk id="3088" creationId="{CC472C3E-1AFA-49EA-F148-11ADF80FDDA2}"/>
          </ac:picMkLst>
        </pc:picChg>
      </pc:sldChg>
      <pc:sldMasterChg chg="delSldLayout">
        <pc:chgData name="Claudio Piani" userId="1747018f-9326-42e2-a53f-440d8662e15f" providerId="ADAL" clId="{5855F439-AF60-4A1E-920F-C255DE5EFBC3}" dt="2023-09-13T15:51:49.387" v="1804" actId="47"/>
        <pc:sldMasterMkLst>
          <pc:docMk/>
          <pc:sldMasterMk cId="0" sldId="2147483675"/>
        </pc:sldMasterMkLst>
        <pc:sldLayoutChg chg="del">
          <pc:chgData name="Claudio Piani" userId="1747018f-9326-42e2-a53f-440d8662e15f" providerId="ADAL" clId="{5855F439-AF60-4A1E-920F-C255DE5EFBC3}" dt="2023-09-13T09:18:31.192" v="22" actId="47"/>
          <pc:sldLayoutMkLst>
            <pc:docMk/>
            <pc:sldMasterMk cId="0" sldId="2147483675"/>
            <pc:sldLayoutMk cId="0" sldId="2147483649"/>
          </pc:sldLayoutMkLst>
        </pc:sldLayoutChg>
        <pc:sldLayoutChg chg="del">
          <pc:chgData name="Claudio Piani" userId="1747018f-9326-42e2-a53f-440d8662e15f" providerId="ADAL" clId="{5855F439-AF60-4A1E-920F-C255DE5EFBC3}" dt="2023-09-13T15:51:47.301" v="1802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Claudio Piani" userId="1747018f-9326-42e2-a53f-440d8662e15f" providerId="ADAL" clId="{5855F439-AF60-4A1E-920F-C255DE5EFBC3}" dt="2023-09-13T15:51:48.352" v="1803" actId="47"/>
          <pc:sldLayoutMkLst>
            <pc:docMk/>
            <pc:sldMasterMk cId="0" sldId="2147483675"/>
            <pc:sldLayoutMk cId="0" sldId="2147483658"/>
          </pc:sldLayoutMkLst>
        </pc:sldLayoutChg>
        <pc:sldLayoutChg chg="del">
          <pc:chgData name="Claudio Piani" userId="1747018f-9326-42e2-a53f-440d8662e15f" providerId="ADAL" clId="{5855F439-AF60-4A1E-920F-C255DE5EFBC3}" dt="2023-09-13T15:51:49.387" v="1804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Claudio Piani" userId="1747018f-9326-42e2-a53f-440d8662e15f" providerId="ADAL" clId="{5855F439-AF60-4A1E-920F-C255DE5EFBC3}" dt="2023-09-13T15:51:36.600" v="1789" actId="47"/>
          <pc:sldLayoutMkLst>
            <pc:docMk/>
            <pc:sldMasterMk cId="0" sldId="2147483675"/>
            <pc:sldLayoutMk cId="0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755193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e755193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755193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755193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755193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755193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4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728aa6a4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728aa6a4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39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73d695f71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73d695f71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urp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purple">
  <p:cSld name="TITLE_AND_TWO_COLUMN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4" name="Google Shape;94;p17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d">
  <p:cSld name="TITLE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25" name="Google Shape;125;p22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purple">
  <p:cSld name="CAPTION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cold">
  <p:cSld name="CAPTION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urpl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old">
  <p:cSld name="TITLE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cold">
  <p:cSld name="TITLE_1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purpl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4375083" y="1317096"/>
            <a:ext cx="393843" cy="4264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hot">
  <p:cSld name="TITLE_1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1" name="Google Shape;41;p9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9"/>
          <p:cNvSpPr/>
          <p:nvPr/>
        </p:nvSpPr>
        <p:spPr>
          <a:xfrm>
            <a:off x="4375083" y="1317096"/>
            <a:ext cx="393843" cy="4264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cold">
  <p:cSld name="TITLE_AND_BOD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65" name="Google Shape;65;p13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purple" type="twoColTx">
  <p:cSld name="TITLE_AND_TWO_COLUMN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2" name="Google Shape;72;p14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hot">
  <p:cSld name="TITLE_AND_TWO_COLUMNS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9" name="Google Shape;79;p15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cold">
  <p:cSld name="TITLE_AND_TWO_COLUMNS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6" name="Google Shape;86;p16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2700" y="1200150"/>
            <a:ext cx="75717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8" r:id="rId11"/>
    <p:sldLayoutId id="2147483669" r:id="rId12"/>
    <p:sldLayoutId id="2147483671" r:id="rId13"/>
    <p:sldLayoutId id="214748367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p.edu/academics/undergraduate/majors-min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s://aupedu.sharepoint.com/:f:/s/assessmentreports2/EhQofvYJZXRPvwectwECCzUBe4PZRiryo80Zt_soHT5lGA?e=2e5nAC" TargetMode="External"/><Relationship Id="rId4" Type="http://schemas.openxmlformats.org/officeDocument/2006/relationships/hyperlink" Target="https://catalog-2023-2024.aup.edu/cour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0" y="-12452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685800" y="1697155"/>
            <a:ext cx="6643632" cy="1884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dirty="0">
                <a:latin typeface="Poor Richard" panose="02080502050505020702" pitchFamily="18" charset="0"/>
              </a:rPr>
              <a:t>Assessment Role of the Chairs</a:t>
            </a:r>
            <a:br>
              <a:rPr lang="en-US" sz="5400" dirty="0">
                <a:latin typeface="Poor Richard" panose="02080502050505020702" pitchFamily="18" charset="0"/>
              </a:rPr>
            </a:br>
            <a:endParaRPr dirty="0">
              <a:latin typeface="Poor Richard" panose="02080502050505020702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1176283" y="137854"/>
            <a:ext cx="4947528" cy="497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Chairs are responsible for:</a:t>
            </a:r>
            <a:endParaRPr sz="2400" dirty="0">
              <a:latin typeface="Poor Richard" panose="02080502050505020702" pitchFamily="18" charset="0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8" name="Google Shape;154;p30"/>
          <p:cNvSpPr txBox="1">
            <a:spLocks/>
          </p:cNvSpPr>
          <p:nvPr/>
        </p:nvSpPr>
        <p:spPr>
          <a:xfrm>
            <a:off x="169990" y="933973"/>
            <a:ext cx="7910543" cy="29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sz="2400" dirty="0">
              <a:latin typeface="Poor Richard" panose="02080502050505020702" pitchFamily="18" charset="0"/>
              <a:ea typeface="Homemade Apple"/>
              <a:cs typeface="Homemade Apple"/>
              <a:sym typeface="Homemade Apple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Make sure the learning outcomes listed for the majors and master’s on the 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  <a:hlinkClick r:id="rId3"/>
              </a:rPr>
              <a:t>AUP programs website 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are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Remind your faculty to make sure the learning outcomes listed for their courses on the 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  <a:hlinkClick r:id="rId4"/>
              </a:rPr>
              <a:t>online catalog 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are correct.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Make sure the program-course alignments on </a:t>
            </a:r>
            <a:r>
              <a:rPr lang="en-US" sz="2400" dirty="0" err="1">
                <a:latin typeface="Poor Richard" panose="02080502050505020702" pitchFamily="18" charset="0"/>
                <a:ea typeface="Homemade Apple"/>
                <a:cs typeface="Homemade Apple"/>
                <a:sym typeface="Homemade Apple"/>
                <a:hlinkClick r:id="rId5"/>
              </a:rPr>
              <a:t>sharepoint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 are correct.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Encourage your faculty to use the GOAT to turn in their results.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0F7E4A49-E0EC-DBDD-B956-D4CBE565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785" y="3846983"/>
            <a:ext cx="1039684" cy="12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5C70A-B04A-20CC-0AEA-B74FC61D5B4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69133-0808-CD9A-FE61-A3B242CAC3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6" name="Google Shape;188;p34">
            <a:extLst>
              <a:ext uri="{FF2B5EF4-FFF2-40B4-BE49-F238E27FC236}">
                <a16:creationId xmlns:a16="http://schemas.microsoft.com/office/drawing/2014/main" id="{3C4FAC1B-B0AE-7076-1F89-17BC75C347B0}"/>
              </a:ext>
            </a:extLst>
          </p:cNvPr>
          <p:cNvSpPr txBox="1">
            <a:spLocks/>
          </p:cNvSpPr>
          <p:nvPr/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6BF6C0-ADA0-255E-2A12-5B769CD596E5}"/>
              </a:ext>
            </a:extLst>
          </p:cNvPr>
          <p:cNvSpPr txBox="1">
            <a:spLocks/>
          </p:cNvSpPr>
          <p:nvPr/>
        </p:nvSpPr>
        <p:spPr>
          <a:xfrm>
            <a:off x="1388449" y="160500"/>
            <a:ext cx="7571700" cy="55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>
                <a:latin typeface="Poor Richard" panose="02080502050505020702" pitchFamily="18" charset="0"/>
              </a:rPr>
              <a:t>GOAT (Great Online Assessment Tool)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D29674-8D7B-9602-4525-6D1C094FA3BD}"/>
              </a:ext>
            </a:extLst>
          </p:cNvPr>
          <p:cNvPicPr/>
          <p:nvPr/>
        </p:nvPicPr>
        <p:blipFill rotWithShape="1">
          <a:blip r:embed="rId2"/>
          <a:srcRect l="5609" t="2555"/>
          <a:stretch/>
        </p:blipFill>
        <p:spPr bwMode="auto">
          <a:xfrm>
            <a:off x="2780492" y="850590"/>
            <a:ext cx="5610225" cy="5992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6A0C5C59-DED3-0411-7DB6-A119B48B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148" y="2743215"/>
            <a:ext cx="1880602" cy="22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1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DA31-96BA-91F6-59D0-E9D9B410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major alignment table (Art History)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A7A81-4955-1B2F-8FE5-B5025E7539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03EF90-5396-C617-5AA8-097BBE28A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2156"/>
              </p:ext>
            </p:extLst>
          </p:nvPr>
        </p:nvGraphicFramePr>
        <p:xfrm>
          <a:off x="114716" y="955912"/>
          <a:ext cx="5613012" cy="3738922"/>
        </p:xfrm>
        <a:graphic>
          <a:graphicData uri="http://schemas.openxmlformats.org/drawingml/2006/table">
            <a:tbl>
              <a:tblPr/>
              <a:tblGrid>
                <a:gridCol w="67659">
                  <a:extLst>
                    <a:ext uri="{9D8B030D-6E8A-4147-A177-3AD203B41FA5}">
                      <a16:colId xmlns:a16="http://schemas.microsoft.com/office/drawing/2014/main" val="3271845978"/>
                    </a:ext>
                  </a:extLst>
                </a:gridCol>
                <a:gridCol w="113667">
                  <a:extLst>
                    <a:ext uri="{9D8B030D-6E8A-4147-A177-3AD203B41FA5}">
                      <a16:colId xmlns:a16="http://schemas.microsoft.com/office/drawing/2014/main" val="625259682"/>
                    </a:ext>
                  </a:extLst>
                </a:gridCol>
                <a:gridCol w="208390">
                  <a:extLst>
                    <a:ext uri="{9D8B030D-6E8A-4147-A177-3AD203B41FA5}">
                      <a16:colId xmlns:a16="http://schemas.microsoft.com/office/drawing/2014/main" val="1478522588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3913488125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293787130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604057206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299508782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975554438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009682897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116360467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954758643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699633260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435208648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67425051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2520836897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4218303823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809853969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667906083"/>
                    </a:ext>
                  </a:extLst>
                </a:gridCol>
                <a:gridCol w="284169">
                  <a:extLst>
                    <a:ext uri="{9D8B030D-6E8A-4147-A177-3AD203B41FA5}">
                      <a16:colId xmlns:a16="http://schemas.microsoft.com/office/drawing/2014/main" val="1770107498"/>
                    </a:ext>
                  </a:extLst>
                </a:gridCol>
                <a:gridCol w="270637">
                  <a:extLst>
                    <a:ext uri="{9D8B030D-6E8A-4147-A177-3AD203B41FA5}">
                      <a16:colId xmlns:a16="http://schemas.microsoft.com/office/drawing/2014/main" val="2814945076"/>
                    </a:ext>
                  </a:extLst>
                </a:gridCol>
                <a:gridCol w="170501">
                  <a:extLst>
                    <a:ext uri="{9D8B030D-6E8A-4147-A177-3AD203B41FA5}">
                      <a16:colId xmlns:a16="http://schemas.microsoft.com/office/drawing/2014/main" val="479991305"/>
                    </a:ext>
                  </a:extLst>
                </a:gridCol>
                <a:gridCol w="235454">
                  <a:extLst>
                    <a:ext uri="{9D8B030D-6E8A-4147-A177-3AD203B41FA5}">
                      <a16:colId xmlns:a16="http://schemas.microsoft.com/office/drawing/2014/main" val="147757380"/>
                    </a:ext>
                  </a:extLst>
                </a:gridCol>
              </a:tblGrid>
              <a:tr h="79199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 Arts Major 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courses that feed into the LO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37428"/>
                  </a:ext>
                </a:extLst>
              </a:tr>
              <a:tr h="57267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Department: Art History and Fine Arts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15010"/>
                  </a:ext>
                </a:extLst>
              </a:tr>
              <a:tr h="56861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MLO 1: Students  will have in-depth knowledge of artistic periods.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031" marR="2031" marT="2031" marB="9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8177"/>
                  </a:ext>
                </a:extLst>
              </a:tr>
              <a:tr h="56861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MLO 2: Students will have the ability to critique and analyze works of art in fluid English prose.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031" marR="2031" marT="2031" marB="9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16720"/>
                  </a:ext>
                </a:extLst>
              </a:tr>
              <a:tr h="56861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MLO 3: Students will be able to situate works of art in historical and cultural contexts. 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031" marR="2031" marT="2031" marB="9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86911"/>
                  </a:ext>
                </a:extLst>
              </a:tr>
              <a:tr h="56861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MLO 4: Students will have the ability to identify artists, styles, time-periods of works.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031" marR="2031" marT="2031" marB="9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26971"/>
                  </a:ext>
                </a:extLst>
              </a:tr>
              <a:tr h="56861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MLO5: Students will be able to communicate orally and in writing about a variety of styles and genres.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031" marR="2031" marT="2031" marB="9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76689"/>
                  </a:ext>
                </a:extLst>
              </a:tr>
              <a:tr h="70264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table</a:t>
                      </a:r>
                    </a:p>
                  </a:txBody>
                  <a:tcPr marL="2031" marR="2031" marT="2031" marB="974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685066"/>
                  </a:ext>
                </a:extLst>
              </a:tr>
              <a:tr h="995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Crs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Num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Course name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MLO1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MLO1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MLO2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MLO2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MLO3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MLO3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MLO4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MLO4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MLO5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with MLO5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Feeds as core to other majors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and chair initials (signature)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16240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 TO WESTERN ART I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Students will become familiar with historical chronology.</a:t>
                      </a:r>
                    </a:p>
                  </a:txBody>
                  <a:tcPr marL="2031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 dirty="0">
                        <a:solidFill>
                          <a:srgbClr val="4848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Students will be able to identify major monuments of pre-modern art..</a:t>
                      </a:r>
                    </a:p>
                  </a:txBody>
                  <a:tcPr marL="18277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 will develop visual analysis and concise writing skills.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LO1).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History</a:t>
                      </a: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19345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1020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 TO WESTERN ART II 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 will become familiar with important artistic and cultural trends in the periods covered by the course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hone their visual abilities through the careful examination of selected monuments and artists from a broad range of Western history, while developing their writing and verbal skills in analyzing artworks.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acquire the capacity to identify major works of art and to articulate their meaning in relation to their context of production and reception.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be expected to engage, orally and in writing, with the ways in which these objects have been interpreted and discussed both historically and in contemporary art historical literature.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Exploring and Engaging Difference: Students will think critically about cultural and social difference; they will identify and understand power structures that determine hierarchies and inequalities that can relate to race, ethnicity, gender, nationhood, religion, or class (CCI LO3)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History</a:t>
                      </a: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17486"/>
                  </a:ext>
                </a:extLst>
              </a:tr>
              <a:tr h="3042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1020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MATERIALS AND TECHNIQUES OF THE OLD MASTERS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Know what the traditional materials used for the two dimensional arts are, where those materials come from, and how they are correctly made and used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tudents</a:t>
                      </a:r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should be able to better identify the specific techniques employed by artists and understand why one technique would be </a:t>
                      </a:r>
                      <a:r>
                        <a:rPr lang="en-US" sz="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favoured</a:t>
                      </a:r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over another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46963"/>
                  </a:ext>
                </a:extLst>
              </a:tr>
              <a:tr h="3042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Ancient Art &amp; Architecture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Deeper understanding of Ancient mythology and cultures.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Enrichment of art historical/architectural terminology.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Improved visual analysis and research skills.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Recognition of major monuments and styles of Ancient art and architecture.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073"/>
                  </a:ext>
                </a:extLst>
              </a:tr>
              <a:tr h="3042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Medieval Art &amp; Architecture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develop a deeper understanding of Biblical narratives and iconography.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enrich their knowledge of art historical/architectural terminology.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improve their visual analysis and research skills.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be able to recognize major monuments and styles of medieval art and architecture.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11423"/>
                  </a:ext>
                </a:extLst>
              </a:tr>
              <a:tr h="3042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Renaissance Art &amp; Architecture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become familiar with important artistic and cultural trends of the period.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 visual observation will inform written formal analysis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equip students with the skills necessary to formulate complex theses that address both formal artistic concerns and historical circumstances.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We will examine a range of primary sources, both visual and textual, and learn to understand the different ways in which these sources communicated through style, language, and structure.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 will engage with secondary texts in art history in order to refine their critical evaluation of such scholarship and gain an awareness of the methodologies of the field.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1769"/>
                  </a:ext>
                </a:extLst>
              </a:tr>
              <a:tr h="3042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Baroque &amp; Rococo Art &amp; Architecture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Be able to interpret the meaning of works of art based on their visual properties and original contexts.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Learn to identify major works and the philosophical, religious, and cultural contexts that produced them.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Develop one’s skills in art historical inquiry, writing, and critical thinking.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51654"/>
                  </a:ext>
                </a:extLst>
              </a:tr>
              <a:tr h="3334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19th &amp; 20th Cent. Art &amp; Architecture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Acquire different critical lenses in order to think critically about art in the 19th and 20th century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further their understanding of the complex cultural and artistic landscape of the 19th and early 20th century while developing their skills in writing, and oral communication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demonstrate research and writing skills specific to the discipline, oral communication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Local and Global Perspectives: Students will enhance their intercultural understanding of languages, cultures, and histories of local societies and the global issues to which these relate (CCI LO1)</a:t>
                      </a:r>
                    </a:p>
                  </a:txBody>
                  <a:tcPr marL="18277" marR="2031" marT="2031" marB="974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484848"/>
                          </a:solidFill>
                          <a:effectLst/>
                          <a:latin typeface="Arial" panose="020B0604020202020204" pitchFamily="34" charset="0"/>
                        </a:rPr>
                        <a:t>1. Aesthetic Inquiry and Creative Expression: Students will engage with artistic or creative objects (e.g., visual art, theatrical works, film) in different media and from a range of cultural traditions (CCI LO2)</a:t>
                      </a:r>
                    </a:p>
                  </a:txBody>
                  <a:tcPr marL="18277" marR="2031" marT="2031" marB="9748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Discuss the theory of a correspondence between visual art and music, the philosophy of the sublime, the influence of theosophy, the pressure of a competition between art and industry, the ambition of the avant-garde to reform society through art.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10141"/>
                  </a:ext>
                </a:extLst>
              </a:tr>
              <a:tr h="3919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4090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Seminar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become familiar with important artistic and cultural trends of the period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 will examine a range of primary sources, both visual and textual, and learn to understand the different ways in which these sources communicated through style, language, and structure. </a:t>
                      </a:r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 visual observation will inform written formal analysis</a:t>
                      </a:r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equip students with the skills necessary to formulate complex theses that address both formal artistic concerns and historical circumstances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 will examine a range of primary sources, both visual and textual, and learn to understand the different ways in which these sources communicated through style, language, and structure. </a:t>
                      </a:r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 visual observation will inform written formal analysis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apply knowledge and skills acquired through both the core curriculum and their major requirements to a disciplinary or interdisciplinary, cumulative, or project-based experience to express their growth and the totality of their learning while at AUP (CCC LO1)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Students will engage in the self-assessment, reflection and analysis of this process that prepares them for future success and be able to articulate this to future educational and professional interlocutors (CCC LO2)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 will engage with secondary texts in art history in order to refine their critical evaluation of such scholarship and gain an awareness of the methodologies of the field</a:t>
                      </a:r>
                    </a:p>
                  </a:txBody>
                  <a:tcPr marL="2031" marR="2031" marT="2031" marB="974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31" marR="2031" marT="2031" marB="97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151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64E8F28-1472-6DA9-613C-94D71635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725" y="132000"/>
            <a:ext cx="4825067" cy="1440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035E4-03F8-AA6F-2505-68F91CDA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16" y="1625190"/>
            <a:ext cx="2975595" cy="1567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3D3F18-AAAB-2A8B-A0D2-3032B049C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609" y="3280300"/>
            <a:ext cx="6324600" cy="1752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6CBD9F-E23A-48B5-6161-2296EDB8FD18}"/>
              </a:ext>
            </a:extLst>
          </p:cNvPr>
          <p:cNvCxnSpPr>
            <a:cxnSpLocks/>
          </p:cNvCxnSpPr>
          <p:nvPr/>
        </p:nvCxnSpPr>
        <p:spPr>
          <a:xfrm flipH="1">
            <a:off x="1333369" y="913943"/>
            <a:ext cx="2362331" cy="185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F74509-9FEA-DBC0-67E2-94E22265A805}"/>
              </a:ext>
            </a:extLst>
          </p:cNvPr>
          <p:cNvCxnSpPr>
            <a:cxnSpLocks/>
          </p:cNvCxnSpPr>
          <p:nvPr/>
        </p:nvCxnSpPr>
        <p:spPr>
          <a:xfrm flipH="1" flipV="1">
            <a:off x="962700" y="1804072"/>
            <a:ext cx="4633237" cy="629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3E548A-3848-E560-48BC-3524E19AB5BA}"/>
              </a:ext>
            </a:extLst>
          </p:cNvPr>
          <p:cNvCxnSpPr>
            <a:cxnSpLocks/>
          </p:cNvCxnSpPr>
          <p:nvPr/>
        </p:nvCxnSpPr>
        <p:spPr>
          <a:xfrm flipH="1" flipV="1">
            <a:off x="1731341" y="4090678"/>
            <a:ext cx="902321" cy="79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2B9E4-92A1-7833-378F-12C27620CC8C}"/>
              </a:ext>
            </a:extLst>
          </p:cNvPr>
          <p:cNvSpPr/>
          <p:nvPr/>
        </p:nvSpPr>
        <p:spPr>
          <a:xfrm>
            <a:off x="61791" y="931641"/>
            <a:ext cx="1128834" cy="3493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0424B3-9E9C-9A6F-46A6-54CD30D96C6E}"/>
              </a:ext>
            </a:extLst>
          </p:cNvPr>
          <p:cNvSpPr/>
          <p:nvPr/>
        </p:nvSpPr>
        <p:spPr>
          <a:xfrm>
            <a:off x="80924" y="1535739"/>
            <a:ext cx="795381" cy="4359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04B8FA-7DE2-9C18-4BA7-5C7E941A6F10}"/>
              </a:ext>
            </a:extLst>
          </p:cNvPr>
          <p:cNvSpPr/>
          <p:nvPr/>
        </p:nvSpPr>
        <p:spPr>
          <a:xfrm>
            <a:off x="61791" y="3872710"/>
            <a:ext cx="1624134" cy="4359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1176282" y="63106"/>
            <a:ext cx="7596243" cy="814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If all of the above are done, </a:t>
            </a:r>
            <a:r>
              <a:rPr lang="en-US" sz="2400" b="1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the assessment of your programs is automated</a:t>
            </a:r>
            <a:r>
              <a:rPr lang="en-US" sz="2400" dirty="0">
                <a:latin typeface="Poor Richard" panose="02080502050505020702" pitchFamily="18" charset="0"/>
                <a:ea typeface="Homemade Apple"/>
                <a:cs typeface="Homemade Apple"/>
                <a:sym typeface="Homemade Apple"/>
              </a:rPr>
              <a:t> and looks like this:</a:t>
            </a:r>
            <a:endParaRPr sz="2400" dirty="0">
              <a:latin typeface="Poor Richard" panose="02080502050505020702" pitchFamily="18" charset="0"/>
              <a:ea typeface="Homemade Apple"/>
              <a:cs typeface="Homemade Apple"/>
              <a:sym typeface="Homemade Apple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4CA33D-59E9-BE46-3CA6-79462B2A2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72244"/>
              </p:ext>
            </p:extLst>
          </p:nvPr>
        </p:nvGraphicFramePr>
        <p:xfrm>
          <a:off x="123825" y="877697"/>
          <a:ext cx="8353425" cy="4188300"/>
        </p:xfrm>
        <a:graphic>
          <a:graphicData uri="http://schemas.openxmlformats.org/drawingml/2006/table">
            <a:tbl>
              <a:tblPr firstRow="1" firstCol="1" bandRow="1"/>
              <a:tblGrid>
                <a:gridCol w="734364">
                  <a:extLst>
                    <a:ext uri="{9D8B030D-6E8A-4147-A177-3AD203B41FA5}">
                      <a16:colId xmlns:a16="http://schemas.microsoft.com/office/drawing/2014/main" val="2975344957"/>
                    </a:ext>
                  </a:extLst>
                </a:gridCol>
                <a:gridCol w="674470">
                  <a:extLst>
                    <a:ext uri="{9D8B030D-6E8A-4147-A177-3AD203B41FA5}">
                      <a16:colId xmlns:a16="http://schemas.microsoft.com/office/drawing/2014/main" val="2303541576"/>
                    </a:ext>
                  </a:extLst>
                </a:gridCol>
                <a:gridCol w="813735">
                  <a:extLst>
                    <a:ext uri="{9D8B030D-6E8A-4147-A177-3AD203B41FA5}">
                      <a16:colId xmlns:a16="http://schemas.microsoft.com/office/drawing/2014/main" val="2459531070"/>
                    </a:ext>
                  </a:extLst>
                </a:gridCol>
                <a:gridCol w="3618387">
                  <a:extLst>
                    <a:ext uri="{9D8B030D-6E8A-4147-A177-3AD203B41FA5}">
                      <a16:colId xmlns:a16="http://schemas.microsoft.com/office/drawing/2014/main" val="2781626228"/>
                    </a:ext>
                  </a:extLst>
                </a:gridCol>
                <a:gridCol w="1550444">
                  <a:extLst>
                    <a:ext uri="{9D8B030D-6E8A-4147-A177-3AD203B41FA5}">
                      <a16:colId xmlns:a16="http://schemas.microsoft.com/office/drawing/2014/main" val="1722054647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638306271"/>
                    </a:ext>
                  </a:extLst>
                </a:gridCol>
              </a:tblGrid>
              <a:tr h="5715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Art History</a:t>
                      </a:r>
                    </a:p>
                  </a:txBody>
                  <a:tcPr marL="9440" marR="9440" marT="9440" marB="9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9155"/>
                  </a:ext>
                </a:extLst>
              </a:tr>
              <a:tr h="174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Major Learning Outcomes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Missing Assessment</a:t>
                      </a: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Course Learning Outcome</a:t>
                      </a:r>
                    </a:p>
                  </a:txBody>
                  <a:tcPr marL="9440" marR="9440" marT="9440" marB="9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Evidence </a:t>
                      </a:r>
                    </a:p>
                  </a:txBody>
                  <a:tcPr marL="9440" marR="9440" marT="9440" marB="9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Conclusions</a:t>
                      </a:r>
                    </a:p>
                  </a:txBody>
                  <a:tcPr marL="9440" marR="9440" marT="9440" marB="9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Planned Actions</a:t>
                      </a:r>
                    </a:p>
                  </a:txBody>
                  <a:tcPr marL="9440" marR="9440" marT="9440" marB="9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01728"/>
                  </a:ext>
                </a:extLst>
              </a:tr>
              <a:tr h="40700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MLO 1: In-depth knowledge of artistic periods  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AH3090 FA22; AH2013 FA22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AH1003B FA22 LO1: Ability to describe and analyze works of art and to identify their style-periods and cultures.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Formal analysis written assignment: minimum grade 85 (B), maximum, 95 (A), average 91 (A-)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Midterm, which included image identification and discussion of style and cultural context: minimum 72 (C-), maximum, 98 (A+), average 91 (A-); most students (11 out of 15) scored between A- and A on this assignment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 exam, which included image identification and discussion of style and cultural context: minimum 86 (B), maximum, 96 (A); most students (13 out of 15) scored between A- and A on this assignment</a:t>
                      </a: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On average students performed well (between A- and A+) on all assignments that tested their ability identify, describe, and analyze works of art and discuss artistic styles and periods. 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No additional action needed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54497"/>
                  </a:ext>
                </a:extLst>
              </a:tr>
              <a:tr h="484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AH1003E FA22 LO1: Ability to describe and analyze works of art and to identify their style-periods and cultures.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Formal analysis written assignment: minimum grade 80 (B-), maximum, 96 (A), average 92 (A-)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Midterm, which included image identification and discussion of style and cultural context: minimum 65 (D), maximum, 100 (A+), most students (10 out of 16) scored between A- and A+ on this assignment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Final exam, which included image identification and discussion of style and cultural context: minimum 84 (B), maximum, 100 (A+); most students (14 out of 16) scored between A- and A+ on this assignment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On average, students performed well (between A- and A+) on all assignments that tested their ability to identify, describe, and analyze works of art and discuss artistic styles and periods. As a group, students also showed an important improvement between the midterm and the final exam. 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No additional action needed.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49460"/>
                  </a:ext>
                </a:extLst>
              </a:tr>
              <a:tr h="660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AH1003F FA22 LO1: Ability to describe and analyze works of art and to identify their style-periods and cultures.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Formal analysis written assignment: minimum grade 70 (C-), maximum, 97 (A), average 88 (B+) and most students (10 out of 16) scoring between 90 and 97 (A- to A)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Midterm, which included image identification and discussion of style and cultural context: minimum 47 (F; 1 student), maximum 100 (A+), most students (8 out of 16) scored between A- and A+ on this assignment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 exam, which included image identification and discussion of style and cultural context: minimum 84 (B), maximum, 98 (A+); most students (13 out of 16) scored between A- and A+ on this assignment</a:t>
                      </a: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On average students performed well (between A- and A+) on all assignments that tested their ability identify, describe, and analyze works of art and discuss artistic styles and periods. The group also showed a significant improvement in their performance between the midterm and the final exam. 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78858"/>
                  </a:ext>
                </a:extLst>
              </a:tr>
              <a:tr h="484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MLO 2: Critique and analyze works of art in fluid English prose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AH3090 FA22; AH2013 FA22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AH2000 FA22 LO7: Working knowledge of architectural terminology.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2 in-class exams, 2 papers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65% of students achieved this Learning Outcome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I ask a lot of terms on the exams, and expect students to use them in their papers. Perhaps I could make it clearer that it is very important to incorporate the terms in their papers.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0438"/>
                  </a:ext>
                </a:extLst>
              </a:tr>
              <a:tr h="407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MLO 3: Situate works of art in historical / cultural contexts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AH3090 FA22; AH2013 FA22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AR1020 FA22 LO1: Know what the traditional materials used for the two- dimensional arts are, where those materials come from, and how they are correctly made and used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Individual research and presentation to the class about a color in a work of art. Work of reconstruction of the color.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Written exam (multiple answers).</a:t>
                      </a: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work of reconstitution is very challenging for undergraduates but they complete their experiment, for most of them.</a:t>
                      </a: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b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results of the written exam are more mixed.</a:t>
                      </a: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Give more practice during the class.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69108"/>
                  </a:ext>
                </a:extLst>
              </a:tr>
              <a:tr h="40700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MLO 4: Ability to identify artists, styles, time-periods of works 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AH3090 FA22; AH2013 FA22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AR1020 FA22 LO2: Students should be able to better identify the specific techniques employed by artists and understand why one technique would be favored over another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Research and presentation. Reading of painting treatises.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This work of research seems to be effective in deepening their knowledge of a specific technique or material.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none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65184"/>
                  </a:ext>
                </a:extLst>
              </a:tr>
              <a:tr h="329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AH2000 FA22 LO2: Ability to identify key architectural monuments and sites of Paris.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2 in-class exams, on-site visits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58% of students achieved this Learning Outcome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Usually it is quite straightforward - perhaps we need to make sure that all students go on the visits, so it reinforces what they see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40774"/>
                  </a:ext>
                </a:extLst>
              </a:tr>
              <a:tr h="329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MLO5: Communicate orally and in writing about a variety of styles and genres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AH3090 FA22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en-US" sz="5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en-US" sz="5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440" marR="9440" marT="9440" marB="9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7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0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455" name="Google Shape;455;p56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6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56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58" name="Google Shape;458;p5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59" name="Google Shape;459;p5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0" name="Google Shape;460;p56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61" name="Google Shape;461;p5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2" name="Google Shape;462;p5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3" name="Google Shape;463;p56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64" name="Google Shape;464;p56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5" name="Google Shape;465;p56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6" name="Google Shape;466;p56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67" name="Google Shape;467;p56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8" name="Google Shape;468;p56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9" name="Google Shape;469;p56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70" name="Google Shape;470;p5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1" name="Google Shape;471;p5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72" name="Google Shape;472;p56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73" name="Google Shape;473;p5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5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75" name="Google Shape;475;p56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December: remind your faculty to use the Online Assessmnet Tool (GOAT).</a:t>
            </a:r>
          </a:p>
        </p:txBody>
      </p:sp>
      <p:sp>
        <p:nvSpPr>
          <p:cNvPr id="476" name="Google Shape;476;p56"/>
          <p:cNvSpPr txBox="1"/>
          <p:nvPr/>
        </p:nvSpPr>
        <p:spPr>
          <a:xfrm>
            <a:off x="3316617" y="1291213"/>
            <a:ext cx="150063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March: Facuty Activity Reports are due.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9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56"/>
          <p:cNvSpPr txBox="1"/>
          <p:nvPr/>
        </p:nvSpPr>
        <p:spPr>
          <a:xfrm>
            <a:off x="5435989" y="123016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May: Department report is due.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8" name="Google Shape;478;p56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January: GOAT deadline.</a:t>
            </a:r>
          </a:p>
        </p:txBody>
      </p:sp>
      <p:sp>
        <p:nvSpPr>
          <p:cNvPr id="479" name="Google Shape;479;p56"/>
          <p:cNvSpPr txBox="1"/>
          <p:nvPr/>
        </p:nvSpPr>
        <p:spPr>
          <a:xfrm>
            <a:off x="4446255" y="4063600"/>
            <a:ext cx="1286400" cy="75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April: faculty Interviews.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Sollicit missing assessment results.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Have you implemented last years planned actions?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0" name="Google Shape;480;p56"/>
          <p:cNvSpPr txBox="1"/>
          <p:nvPr/>
        </p:nvSpPr>
        <p:spPr>
          <a:xfrm>
            <a:off x="6098372" y="406360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June</a:t>
            </a: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The Dean of IRAE comes </a:t>
            </a: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after you for your late report. </a:t>
            </a:r>
            <a:r>
              <a:rPr lang="en" sz="9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Wingdings" panose="05000000000000000000" pitchFamily="2" charset="2"/>
              </a:rPr>
              <a:t></a:t>
            </a:r>
            <a:endParaRPr sz="9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56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ROADMAP to assessmnet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8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6" grpId="0"/>
      <p:bldP spid="477" grpId="0"/>
      <p:bldP spid="478" grpId="0"/>
      <p:bldP spid="479" grpId="0"/>
      <p:bldP spid="4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4600" y="2233652"/>
            <a:ext cx="2246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DDE1E9"/>
      </a:lt2>
      <a:accent1>
        <a:srgbClr val="AD249E"/>
      </a:accent1>
      <a:accent2>
        <a:srgbClr val="57029B"/>
      </a:accent2>
      <a:accent3>
        <a:srgbClr val="D3135E"/>
      </a:accent3>
      <a:accent4>
        <a:srgbClr val="0340A5"/>
      </a:accent4>
      <a:accent5>
        <a:srgbClr val="00CBD6"/>
      </a:accent5>
      <a:accent6>
        <a:srgbClr val="FF8A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8af7dfc7-d858-4827-8c1d-335bcb909108" xsi:nil="true"/>
    <Owner xmlns="8af7dfc7-d858-4827-8c1d-335bcb909108">
      <UserInfo>
        <DisplayName/>
        <AccountId xsi:nil="true"/>
        <AccountType/>
      </UserInfo>
    </Owner>
    <Teachers xmlns="8af7dfc7-d858-4827-8c1d-335bcb909108">
      <UserInfo>
        <DisplayName/>
        <AccountId xsi:nil="true"/>
        <AccountType/>
      </UserInfo>
    </Teachers>
    <Student_Groups xmlns="8af7dfc7-d858-4827-8c1d-335bcb909108">
      <UserInfo>
        <DisplayName/>
        <AccountId xsi:nil="true"/>
        <AccountType/>
      </UserInfo>
    </Student_Groups>
    <NotebookType xmlns="8af7dfc7-d858-4827-8c1d-335bcb909108" xsi:nil="true"/>
    <CultureName xmlns="8af7dfc7-d858-4827-8c1d-335bcb909108" xsi:nil="true"/>
    <Invited_Teachers xmlns="8af7dfc7-d858-4827-8c1d-335bcb909108" xsi:nil="true"/>
    <Self_Registration_Enabled xmlns="8af7dfc7-d858-4827-8c1d-335bcb909108" xsi:nil="true"/>
    <Has_Teacher_Only_SectionGroup xmlns="8af7dfc7-d858-4827-8c1d-335bcb909108" xsi:nil="true"/>
    <DefaultSectionNames xmlns="8af7dfc7-d858-4827-8c1d-335bcb909108" xsi:nil="true"/>
    <Is_Collaboration_Space_Locked xmlns="8af7dfc7-d858-4827-8c1d-335bcb909108" xsi:nil="true"/>
    <Templates xmlns="8af7dfc7-d858-4827-8c1d-335bcb909108" xsi:nil="true"/>
    <Students xmlns="8af7dfc7-d858-4827-8c1d-335bcb909108">
      <UserInfo>
        <DisplayName/>
        <AccountId xsi:nil="true"/>
        <AccountType/>
      </UserInfo>
    </Students>
    <AppVersion xmlns="8af7dfc7-d858-4827-8c1d-335bcb909108" xsi:nil="true"/>
    <Invited_Students xmlns="8af7dfc7-d858-4827-8c1d-335bcb9091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9475D323E6447BD8E2842621E01DC" ma:contentTypeVersion="29" ma:contentTypeDescription="Create a new document." ma:contentTypeScope="" ma:versionID="281eba8c6f9efa082036769f7aec3d52">
  <xsd:schema xmlns:xsd="http://www.w3.org/2001/XMLSchema" xmlns:xs="http://www.w3.org/2001/XMLSchema" xmlns:p="http://schemas.microsoft.com/office/2006/metadata/properties" xmlns:ns3="8af7dfc7-d858-4827-8c1d-335bcb909108" xmlns:ns4="ee8afbfd-c976-4e5e-937f-993e5da42f03" targetNamespace="http://schemas.microsoft.com/office/2006/metadata/properties" ma:root="true" ma:fieldsID="18d1dfe820d897e0c71c329304092768" ns3:_="" ns4:_="">
    <xsd:import namespace="8af7dfc7-d858-4827-8c1d-335bcb909108"/>
    <xsd:import namespace="ee8afbfd-c976-4e5e-937f-993e5da42f0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7dfc7-d858-4827-8c1d-335bcb90910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afbfd-c976-4e5e-937f-993e5da42f03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9D5F6-A2DB-40EE-BA7B-B2E9CE450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92A536-2120-4D94-92D8-103889984DDE}">
  <ds:schemaRefs>
    <ds:schemaRef ds:uri="http://purl.org/dc/elements/1.1/"/>
    <ds:schemaRef ds:uri="ee8afbfd-c976-4e5e-937f-993e5da42f03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af7dfc7-d858-4827-8c1d-335bcb90910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E63E0F-E211-4C23-84CE-5CBBDF6D2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7dfc7-d858-4827-8c1d-335bcb909108"/>
    <ds:schemaRef ds:uri="ee8afbfd-c976-4e5e-937f-993e5da42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2841</Words>
  <Application>Microsoft Office PowerPoint</Application>
  <PresentationFormat>On-screen Show (16:9)</PresentationFormat>
  <Paragraphs>192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Homemade Apple</vt:lpstr>
      <vt:lpstr>Raleway</vt:lpstr>
      <vt:lpstr>Arial</vt:lpstr>
      <vt:lpstr>Poor Richard</vt:lpstr>
      <vt:lpstr>Calibri</vt:lpstr>
      <vt:lpstr>Lear template</vt:lpstr>
      <vt:lpstr>Assessment Role of the Chairs </vt:lpstr>
      <vt:lpstr>Chairs are responsible for:</vt:lpstr>
      <vt:lpstr>PowerPoint Presentation</vt:lpstr>
      <vt:lpstr>Example of major alignment table (Art History)</vt:lpstr>
      <vt:lpstr>If all of the above are done, the assessment of your programs is automated and looks like this:</vt:lpstr>
      <vt:lpstr>ROADMAP to assessmnet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Workshop#4: Assessment for Dummies Starting small makes it easier to improve later…</dc:title>
  <dc:creator>Claudio Piani</dc:creator>
  <cp:lastModifiedBy>Claudio Piani</cp:lastModifiedBy>
  <cp:revision>47</cp:revision>
  <dcterms:modified xsi:type="dcterms:W3CDTF">2023-09-18T08:18:23Z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0x010100B909475D323E6447BD8E2842621E01DC</vt:lpwstr>
  </property>
</Properties>
</file>